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361" r:id="rId2"/>
    <p:sldId id="365" r:id="rId3"/>
    <p:sldId id="2134805753" r:id="rId4"/>
    <p:sldId id="2134805751" r:id="rId5"/>
    <p:sldId id="2134805754" r:id="rId6"/>
    <p:sldId id="2134805750" r:id="rId7"/>
    <p:sldId id="530" r:id="rId8"/>
    <p:sldId id="531" r:id="rId9"/>
    <p:sldId id="2134805752" r:id="rId10"/>
    <p:sldId id="528" r:id="rId11"/>
    <p:sldId id="2735" r:id="rId12"/>
    <p:sldId id="370" r:id="rId13"/>
  </p:sldIdLst>
  <p:sldSz cx="18288000" cy="10287000"/>
  <p:notesSz cx="7099300" cy="10234613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65"/>
            <p14:sldId id="2134805753"/>
            <p14:sldId id="2134805751"/>
            <p14:sldId id="2134805754"/>
            <p14:sldId id="2134805750"/>
            <p14:sldId id="530"/>
            <p14:sldId id="531"/>
            <p14:sldId id="2134805752"/>
            <p14:sldId id="528"/>
            <p14:sldId id="2735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61" autoAdjust="0"/>
    <p:restoredTop sz="96005" autoAdjust="0"/>
  </p:normalViewPr>
  <p:slideViewPr>
    <p:cSldViewPr snapToGrid="0" snapToObjects="1">
      <p:cViewPr varScale="1">
        <p:scale>
          <a:sx n="79" d="100"/>
          <a:sy n="79" d="100"/>
        </p:scale>
        <p:origin x="108" y="72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8CFA1C9-036A-CF44-B360-699BF644EE98}" type="datetimeFigureOut">
              <a:t>Wed, 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4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5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8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8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2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principalspov.blogspot.com/2014/12/the-three-question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Mastering GitHub Copilot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91225" y="7995076"/>
            <a:ext cx="9580909" cy="825287"/>
          </a:xfrm>
        </p:spPr>
        <p:txBody>
          <a:bodyPr/>
          <a:lstStyle/>
          <a:p>
            <a:r>
              <a:rPr lang="en-US" dirty="0"/>
              <a:t>tim-warner@pluralsight.com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grayscl/>
          </a:blip>
          <a:srcRect t="16648" b="1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black outline of a goal&#10;&#10;Description automatically generated">
            <a:extLst>
              <a:ext uri="{FF2B5EF4-FFF2-40B4-BE49-F238E27FC236}">
                <a16:creationId xmlns:a16="http://schemas.microsoft.com/office/drawing/2014/main" id="{D0FBD3C6-5F3F-F2A2-BE75-623B7C70CF9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93788" y="2144713"/>
            <a:ext cx="1217612" cy="12176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10D1D-59FD-00B3-5241-C53DFA2748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Goal: </a:t>
            </a:r>
            <a:r>
              <a:rPr lang="en-US" dirty="0"/>
              <a:t>What response do you want from Copilot?</a:t>
            </a:r>
          </a:p>
        </p:txBody>
      </p:sp>
      <p:pic>
        <p:nvPicPr>
          <p:cNvPr id="16" name="Content Placeholder 15" descr="A black recycle symbol with arrows&#10;&#10;Description automatically generated">
            <a:extLst>
              <a:ext uri="{FF2B5EF4-FFF2-40B4-BE49-F238E27FC236}">
                <a16:creationId xmlns:a16="http://schemas.microsoft.com/office/drawing/2014/main" id="{062B0714-CEE1-3BA6-9B72-25ADED4132B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094581" y="3624263"/>
            <a:ext cx="1216025" cy="12160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97A7E-35A8-16D5-C9CC-499DB151D1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Context: </a:t>
            </a:r>
            <a:r>
              <a:rPr lang="en-US" dirty="0"/>
              <a:t>Why do you need this information, and who's involved?</a:t>
            </a:r>
          </a:p>
        </p:txBody>
      </p:sp>
      <p:pic>
        <p:nvPicPr>
          <p:cNvPr id="18" name="Content Placeholder 17" descr="A black outline of a book and a pencil&#10;&#10;Description automatically generated">
            <a:extLst>
              <a:ext uri="{FF2B5EF4-FFF2-40B4-BE49-F238E27FC236}">
                <a16:creationId xmlns:a16="http://schemas.microsoft.com/office/drawing/2014/main" id="{42BDE8C4-E49F-7DBF-C445-F65C0D4E61C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1094581" y="5102225"/>
            <a:ext cx="1216025" cy="121602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1FE09B-BDD3-23FA-F567-A6B851A75D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Source: </a:t>
            </a:r>
            <a:r>
              <a:rPr lang="en-US" dirty="0"/>
              <a:t>Which information sources should Copilot use?</a:t>
            </a:r>
          </a:p>
        </p:txBody>
      </p:sp>
      <p:pic>
        <p:nvPicPr>
          <p:cNvPr id="20" name="Content Placeholder 19" descr="A person with a speech bubble&#10;&#10;Description automatically generated">
            <a:extLst>
              <a:ext uri="{FF2B5EF4-FFF2-40B4-BE49-F238E27FC236}">
                <a16:creationId xmlns:a16="http://schemas.microsoft.com/office/drawing/2014/main" id="{344BC857-4993-BFEB-305C-07DF1A9FDE1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/>
          <a:stretch>
            <a:fillRect/>
          </a:stretch>
        </p:blipFill>
        <p:spPr>
          <a:xfrm>
            <a:off x="1094581" y="6580188"/>
            <a:ext cx="1216025" cy="121602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B34D2F-E2E6-22F9-7AA1-754E882F08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Expectations: </a:t>
            </a:r>
            <a:r>
              <a:rPr lang="en-US" dirty="0"/>
              <a:t>How should Copilot respond to meet your needs?</a:t>
            </a:r>
          </a:p>
        </p:txBody>
      </p:sp>
      <p:pic>
        <p:nvPicPr>
          <p:cNvPr id="22" name="Content Placeholder 21" descr="A black outline of a person with a question mark&#10;&#10;Description automatically generated">
            <a:extLst>
              <a:ext uri="{FF2B5EF4-FFF2-40B4-BE49-F238E27FC236}">
                <a16:creationId xmlns:a16="http://schemas.microsoft.com/office/drawing/2014/main" id="{A0E55517-AB8F-B90E-4DB4-9681DB211DF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/>
          <a:stretch>
            <a:fillRect/>
          </a:stretch>
        </p:blipFill>
        <p:spPr>
          <a:xfrm>
            <a:off x="1094581" y="8101013"/>
            <a:ext cx="1216025" cy="121602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951D05-4ABD-B769-4105-4836297016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Follow-up: </a:t>
            </a:r>
            <a:r>
              <a:rPr lang="en-US" dirty="0"/>
              <a:t>Collaborate with Copilot to gain better responses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9F6F7-6FAB-5303-B9FD-FFB4453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Prompting Tips</a:t>
            </a:r>
          </a:p>
        </p:txBody>
      </p:sp>
    </p:spTree>
    <p:extLst>
      <p:ext uri="{BB962C8B-B14F-4D97-AF65-F5344CB8AC3E}">
        <p14:creationId xmlns:p14="http://schemas.microsoft.com/office/powerpoint/2010/main" val="106450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2DF-0AEC-48FF-8AB4-4D265463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Curiosities?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755D-DEBD-49C0-9556-0FE6DAE60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15513" y="2144286"/>
            <a:ext cx="7056974" cy="5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Future trend to watch out for:</a:t>
            </a:r>
          </a:p>
          <a:p>
            <a:pPr lvl="1"/>
            <a:r>
              <a:rPr lang="en-US" dirty="0"/>
              <a:t>Custom GPTs in GitHub Copilot</a:t>
            </a:r>
          </a:p>
          <a:p>
            <a:pPr lvl="1"/>
            <a:r>
              <a:rPr lang="en-US" dirty="0"/>
              <a:t>Test now at chat.openai.com</a:t>
            </a:r>
          </a:p>
          <a:p>
            <a:r>
              <a:rPr lang="en-US" dirty="0"/>
              <a:t>Please attend one of my "Conversations" sessions today!</a:t>
            </a:r>
          </a:p>
          <a:p>
            <a:r>
              <a:rPr lang="en-US" dirty="0"/>
              <a:t>Thanks for hosting me - I appreciate you</a:t>
            </a:r>
          </a:p>
          <a:p>
            <a:r>
              <a:rPr lang="en-US" dirty="0"/>
              <a:t>Email: </a:t>
            </a:r>
            <a:r>
              <a:rPr lang="en-US" dirty="0">
                <a:solidFill>
                  <a:srgbClr val="0070C0"/>
                </a:solidFill>
              </a:rPr>
              <a:t>tim-warner@pluralsight.com</a:t>
            </a:r>
          </a:p>
          <a:p>
            <a:r>
              <a:rPr lang="en-US" dirty="0"/>
              <a:t>LinkedIn: </a:t>
            </a:r>
            <a:r>
              <a:rPr lang="en-US" dirty="0">
                <a:solidFill>
                  <a:srgbClr val="0070C0"/>
                </a:solidFill>
              </a:rPr>
              <a:t>timw.info/li</a:t>
            </a: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72400" y="2009104"/>
            <a:ext cx="9692640" cy="728677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"Where da handouts at?!"</a:t>
            </a:r>
          </a:p>
          <a:p>
            <a:pPr marL="0" indent="0">
              <a:buNone/>
            </a:pPr>
            <a:r>
              <a:rPr lang="en-US" dirty="0"/>
              <a:t>The GitHub Copilot ecosystem</a:t>
            </a:r>
          </a:p>
          <a:p>
            <a:pPr marL="0" indent="0">
              <a:buNone/>
            </a:pPr>
            <a:r>
              <a:rPr lang="en-US" dirty="0"/>
              <a:t>How GitHub Copilot works</a:t>
            </a:r>
          </a:p>
          <a:p>
            <a:pPr marL="0" indent="0">
              <a:buNone/>
            </a:pPr>
            <a:r>
              <a:rPr lang="en-US" dirty="0"/>
              <a:t>Prompting GitHub Copilot for success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3CCE38-B475-2E0A-A50A-FAE058E7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43DE4-34E1-9D22-1051-E410508EB273}"/>
              </a:ext>
            </a:extLst>
          </p:cNvPr>
          <p:cNvSpPr/>
          <p:nvPr/>
        </p:nvSpPr>
        <p:spPr>
          <a:xfrm>
            <a:off x="3257452" y="4035504"/>
            <a:ext cx="1177309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timw.info/</a:t>
            </a:r>
            <a:r>
              <a:rPr lang="en-US" sz="13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edo</a:t>
            </a:r>
            <a:endParaRPr lang="en-US" sz="13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6E29D0E8-EC32-15E6-CD5D-A4493304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699" y="6576297"/>
            <a:ext cx="27686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1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GitHub Copilot Ecosystem</a:t>
            </a:r>
          </a:p>
        </p:txBody>
      </p:sp>
    </p:spTree>
    <p:extLst>
      <p:ext uri="{BB962C8B-B14F-4D97-AF65-F5344CB8AC3E}">
        <p14:creationId xmlns:p14="http://schemas.microsoft.com/office/powerpoint/2010/main" val="200114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1B20E-3397-1D9F-915D-89B6DA31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Copilot Family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228C4-CF6D-79DC-946F-A3778FD6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431" y="1672046"/>
            <a:ext cx="8348469" cy="830993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4685C130-F2FA-E4A2-BA89-DDE845F27B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BA5F7-FDCC-5DC5-9AE4-8ACEC628AD7B}"/>
              </a:ext>
            </a:extLst>
          </p:cNvPr>
          <p:cNvSpPr txBox="1"/>
          <p:nvPr/>
        </p:nvSpPr>
        <p:spPr>
          <a:xfrm>
            <a:off x="201420" y="9471252"/>
            <a:ext cx="5010150" cy="8157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timw.info/</a:t>
            </a:r>
            <a:r>
              <a:rPr kumimoji="0" lang="en-US" sz="3525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vtz</a:t>
            </a:r>
            <a:endParaRPr kumimoji="0" lang="en-US" sz="3525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9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GitHub Copilot Works</a:t>
            </a:r>
          </a:p>
        </p:txBody>
      </p:sp>
    </p:spTree>
    <p:extLst>
      <p:ext uri="{BB962C8B-B14F-4D97-AF65-F5344CB8AC3E}">
        <p14:creationId xmlns:p14="http://schemas.microsoft.com/office/powerpoint/2010/main" val="291746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187D8-5F52-D88A-8E9F-16A046CE6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2377440"/>
            <a:ext cx="16453620" cy="7911548"/>
          </a:xfrm>
        </p:spPr>
        <p:txBody>
          <a:bodyPr anchor="t"/>
          <a:lstStyle/>
          <a:p>
            <a:r>
              <a:rPr lang="en-US" sz="3200" b="1" dirty="0"/>
              <a:t>System prompt: </a:t>
            </a:r>
            <a:r>
              <a:rPr lang="en-US" sz="3200" dirty="0"/>
              <a:t>You are a PowerShell expert.</a:t>
            </a:r>
          </a:p>
          <a:p>
            <a:endParaRPr lang="en-US" sz="3200" dirty="0"/>
          </a:p>
          <a:p>
            <a:r>
              <a:rPr lang="en-US" sz="3200" b="1" dirty="0"/>
              <a:t>User prompt: </a:t>
            </a:r>
            <a:r>
              <a:rPr lang="en-US" sz="3200" dirty="0"/>
              <a:t>Write a PowerShell script that searches a directory using regular expressions to match .</a:t>
            </a:r>
            <a:r>
              <a:rPr lang="en-US" sz="3200" dirty="0" err="1"/>
              <a:t>db</a:t>
            </a:r>
            <a:r>
              <a:rPr lang="en-US" sz="3200" dirty="0"/>
              <a:t> files that include the dates 2004 to 2008.</a:t>
            </a:r>
          </a:p>
          <a:p>
            <a:endParaRPr lang="en-US" sz="3200" dirty="0"/>
          </a:p>
          <a:p>
            <a:r>
              <a:rPr lang="en-US" sz="3200" b="1" dirty="0"/>
              <a:t>Completion: </a:t>
            </a:r>
            <a:r>
              <a:rPr lang="en-GB" sz="3200" dirty="0"/>
              <a:t>To create a PowerShell script that searches a directory for .</a:t>
            </a:r>
            <a:r>
              <a:rPr lang="en-GB" sz="3200" dirty="0" err="1"/>
              <a:t>db</a:t>
            </a:r>
            <a:r>
              <a:rPr lang="en-GB" sz="3200" dirty="0"/>
              <a:t> files with dates ranging from 2004 to 2008 in their filenames, you can use regular expressions...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40238-4D13-EE8A-4E96-2180274E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Copilot Chat Conversation</a:t>
            </a:r>
          </a:p>
        </p:txBody>
      </p:sp>
    </p:spTree>
    <p:extLst>
      <p:ext uri="{BB962C8B-B14F-4D97-AF65-F5344CB8AC3E}">
        <p14:creationId xmlns:p14="http://schemas.microsoft.com/office/powerpoint/2010/main" val="9608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187D8-5F52-D88A-8E9F-16A046CE6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7190" y="2375452"/>
            <a:ext cx="16453620" cy="7911548"/>
          </a:xfrm>
        </p:spPr>
        <p:txBody>
          <a:bodyPr anchor="t"/>
          <a:lstStyle/>
          <a:p>
            <a:r>
              <a:rPr lang="en-US" sz="2800" b="1" dirty="0"/>
              <a:t>System prompt: </a:t>
            </a:r>
            <a:r>
              <a:rPr lang="en-US" sz="2800" dirty="0"/>
              <a:t>You are a PowerShell expert whose code is always documented and adheres to contemporary security and development best practices.</a:t>
            </a:r>
          </a:p>
          <a:p>
            <a:endParaRPr lang="en-US" sz="2800" dirty="0"/>
          </a:p>
          <a:p>
            <a:r>
              <a:rPr lang="en-US" sz="2800" b="1" dirty="0"/>
              <a:t>User prompt: </a:t>
            </a:r>
            <a:r>
              <a:rPr lang="en-US" sz="2800" dirty="0"/>
              <a:t>Write a PowerShell function that searches a directory given as an input parameter using regular expressions to match .</a:t>
            </a:r>
            <a:r>
              <a:rPr lang="en-US" sz="2800" dirty="0" err="1"/>
              <a:t>db</a:t>
            </a:r>
            <a:r>
              <a:rPr lang="en-US" sz="2800" dirty="0"/>
              <a:t> files that include the dates 2004 to 2008 inclusive. I want to invoke the function like this: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find-</a:t>
            </a:r>
            <a:r>
              <a:rPr lang="en-US" sz="2800" dirty="0" err="1"/>
              <a:t>dbfiles</a:t>
            </a:r>
            <a:r>
              <a:rPr lang="en-US" sz="2800" dirty="0"/>
              <a:t> -directory &lt;path or paths&gt;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Give me the output like this: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Folder              File Name</a:t>
            </a:r>
          </a:p>
          <a:p>
            <a:r>
              <a:rPr lang="en-US" sz="2800" dirty="0"/>
              <a:t>------              ---------</a:t>
            </a:r>
          </a:p>
          <a:p>
            <a:r>
              <a:rPr lang="en-US" sz="2800" dirty="0"/>
              <a:t>path                </a:t>
            </a:r>
            <a:r>
              <a:rPr lang="en-US" sz="2800" dirty="0" err="1"/>
              <a:t>filename.db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40238-4D13-EE8A-4E96-2180274E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Copilot Chat Conversation: Enriched</a:t>
            </a:r>
          </a:p>
        </p:txBody>
      </p:sp>
    </p:spTree>
    <p:extLst>
      <p:ext uri="{BB962C8B-B14F-4D97-AF65-F5344CB8AC3E}">
        <p14:creationId xmlns:p14="http://schemas.microsoft.com/office/powerpoint/2010/main" val="38064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GitHub Copilot For Success</a:t>
            </a:r>
          </a:p>
        </p:txBody>
      </p:sp>
    </p:spTree>
    <p:extLst>
      <p:ext uri="{BB962C8B-B14F-4D97-AF65-F5344CB8AC3E}">
        <p14:creationId xmlns:p14="http://schemas.microsoft.com/office/powerpoint/2010/main" val="241346867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32772</TotalTime>
  <Words>361</Words>
  <Application>Microsoft Office PowerPoint</Application>
  <PresentationFormat>Custom</PresentationFormat>
  <Paragraphs>52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The GitHub Copilot Ecosystem</vt:lpstr>
      <vt:lpstr>Microsoft Copilot Family</vt:lpstr>
      <vt:lpstr>How GitHub Copilot Works</vt:lpstr>
      <vt:lpstr>Anatomy of a Copilot Chat Conversation</vt:lpstr>
      <vt:lpstr>Anatomy of a Copilot Chat Conversation: Enriched</vt:lpstr>
      <vt:lpstr>Prompting GitHub Copilot For Success</vt:lpstr>
      <vt:lpstr>Copilot Prompting Tips</vt:lpstr>
      <vt:lpstr>Questions? Comments? Curiosities?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Team Lead</cp:lastModifiedBy>
  <cp:revision>1267</cp:revision>
  <cp:lastPrinted>2023-11-07T16:41:42Z</cp:lastPrinted>
  <dcterms:created xsi:type="dcterms:W3CDTF">2020-12-18T20:24:02Z</dcterms:created>
  <dcterms:modified xsi:type="dcterms:W3CDTF">2024-01-18T08:57:18Z</dcterms:modified>
</cp:coreProperties>
</file>